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Average"/>
      <p:regular r:id="rId10"/>
    </p:embeddedFont>
    <p:embeddedFont>
      <p:font typeface="Oswald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Oswald-regular.fntdata"/><Relationship Id="rId10" Type="http://schemas.openxmlformats.org/officeDocument/2006/relationships/font" Target="fonts/Average-regular.fntdata"/><Relationship Id="rId12" Type="http://schemas.openxmlformats.org/officeDocument/2006/relationships/font" Target="fonts/Oswald-bold.fnt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gif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accent3"/>
                </a:solidFill>
              </a:rPr>
              <a:t>GPS ei toimi sisällä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accent3"/>
                </a:solidFill>
              </a:rPr>
              <a:t>Nykyiset menetelmät ei saa katselusuuntaa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accent3"/>
                </a:solidFill>
              </a:rPr>
              <a:t>AR-elementtejä ei voi upottaa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accent3"/>
                </a:solidFill>
              </a:rPr>
              <a:t>Tarina tähän väliin?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accent3"/>
                </a:solidFill>
              </a:rPr>
              <a:t>3D-mallien tekeminen kallista (?)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Iso markkina jne paljon tutkimuksia ja hyvä malli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Esim indoorAtlasin tutkimus hyvä tuoda esiin.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AR-juttu on tulevaisuutta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645900" y="28936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3 + 4Dudes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2057850" y="3811050"/>
            <a:ext cx="50283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000">
                <a:solidFill>
                  <a:srgbClr val="D9D9D9"/>
                </a:solidFill>
              </a:rPr>
              <a:t>Sisätilapaikannus valokuvilla</a:t>
            </a:r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587" y="-12"/>
            <a:ext cx="3171825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b="0" l="0" r="0" t="9049"/>
          <a:stretch/>
        </p:blipFill>
        <p:spPr>
          <a:xfrm>
            <a:off x="0" y="-402133"/>
            <a:ext cx="9143997" cy="554563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type="title"/>
          </p:nvPr>
        </p:nvSpPr>
        <p:spPr>
          <a:xfrm>
            <a:off x="3426600" y="2132100"/>
            <a:ext cx="2290800" cy="87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4800"/>
              <a:t>Ongelma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ula.gif"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453" y="0"/>
            <a:ext cx="9262453" cy="521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type="title"/>
          </p:nvPr>
        </p:nvSpPr>
        <p:spPr>
          <a:xfrm>
            <a:off x="3155400" y="2162700"/>
            <a:ext cx="2833200" cy="81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4800"/>
              <a:t>Potentiaali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07_Shutterstock_Brainstorm_Room.jpg" id="83" name="Shape 83"/>
          <p:cNvPicPr preferRelativeResize="0"/>
          <p:nvPr/>
        </p:nvPicPr>
        <p:blipFill rotWithShape="1">
          <a:blip r:embed="rId3">
            <a:alphaModFix amt="60000"/>
          </a:blip>
          <a:srcRect b="0" l="0" r="0" t="17742"/>
          <a:stretch/>
        </p:blipFill>
        <p:spPr>
          <a:xfrm>
            <a:off x="0" y="0"/>
            <a:ext cx="9144003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>
            <p:ph type="title"/>
          </p:nvPr>
        </p:nvSpPr>
        <p:spPr>
          <a:xfrm>
            <a:off x="311700" y="2086350"/>
            <a:ext cx="8520600" cy="97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4800"/>
              <a:t>Kysymyksiä?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